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2" r:id="rId2"/>
    <p:sldId id="256" r:id="rId3"/>
    <p:sldId id="259" r:id="rId4"/>
    <p:sldId id="263" r:id="rId5"/>
    <p:sldId id="257" r:id="rId6"/>
    <p:sldId id="258" r:id="rId7"/>
    <p:sldId id="265" r:id="rId8"/>
    <p:sldId id="260" r:id="rId9"/>
    <p:sldId id="261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36AFC-A066-46D1-AF53-8A0E7B659233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6E317-536F-4B39-81AA-676A32B28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101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C5AB5D-23BA-4E69-AE9D-4C4CAB5C4B2B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F11D6-E1EC-4932-9066-44D9AB1812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C5AB5D-23BA-4E69-AE9D-4C4CAB5C4B2B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F11D6-E1EC-4932-9066-44D9AB1812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C5AB5D-23BA-4E69-AE9D-4C4CAB5C4B2B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F11D6-E1EC-4932-9066-44D9AB1812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C5AB5D-23BA-4E69-AE9D-4C4CAB5C4B2B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F11D6-E1EC-4932-9066-44D9AB1812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C5AB5D-23BA-4E69-AE9D-4C4CAB5C4B2B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F11D6-E1EC-4932-9066-44D9AB1812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C5AB5D-23BA-4E69-AE9D-4C4CAB5C4B2B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F11D6-E1EC-4932-9066-44D9AB1812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C5AB5D-23BA-4E69-AE9D-4C4CAB5C4B2B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F11D6-E1EC-4932-9066-44D9AB1812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C5AB5D-23BA-4E69-AE9D-4C4CAB5C4B2B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F11D6-E1EC-4932-9066-44D9AB1812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C5AB5D-23BA-4E69-AE9D-4C4CAB5C4B2B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F11D6-E1EC-4932-9066-44D9AB1812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C5AB5D-23BA-4E69-AE9D-4C4CAB5C4B2B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F11D6-E1EC-4932-9066-44D9AB1812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C5AB5D-23BA-4E69-AE9D-4C4CAB5C4B2B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F11D6-E1EC-4932-9066-44D9AB18120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2C5AB5D-23BA-4E69-AE9D-4C4CAB5C4B2B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78F11D6-E1EC-4932-9066-44D9AB18120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20650343">
            <a:off x="51791" y="548047"/>
            <a:ext cx="3910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  <a:cs typeface="JasmineUPC" pitchFamily="18" charset="-34"/>
              </a:rPr>
              <a:t>Сирень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nstantia" pitchFamily="18" charset="0"/>
              <a:cs typeface="JasmineUPC" pitchFamily="18" charset="-34"/>
            </a:endParaRPr>
          </a:p>
        </p:txBody>
      </p:sp>
      <p:pic>
        <p:nvPicPr>
          <p:cNvPr id="1026" name="Picture 2" descr="https://avatars.mds.yandex.net/get-pdb/225396/ef3d8ab9-c81c-4e59-a0b9-f281130f23f7/s12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0"/>
          <a:stretch/>
        </p:blipFill>
        <p:spPr bwMode="auto">
          <a:xfrm>
            <a:off x="1331639" y="1844825"/>
            <a:ext cx="6916021" cy="446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404664"/>
            <a:ext cx="5598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C3399"/>
                </a:solidFill>
              </a:rPr>
              <a:t>Добра сирень, щедра сирень.</a:t>
            </a:r>
            <a:r>
              <a:rPr lang="ru-RU" sz="2400" b="1" dirty="0">
                <a:solidFill>
                  <a:srgbClr val="CC3399"/>
                </a:solidFill>
              </a:rPr>
              <a:t/>
            </a:r>
            <a:br>
              <a:rPr lang="ru-RU" sz="2400" b="1" dirty="0">
                <a:solidFill>
                  <a:srgbClr val="CC3399"/>
                </a:solidFill>
              </a:rPr>
            </a:br>
            <a:r>
              <a:rPr lang="ru-RU" sz="2400" b="1" dirty="0">
                <a:solidFill>
                  <a:srgbClr val="CC3399"/>
                </a:solidFill>
              </a:rPr>
              <a:t>Срывай, бери, другим дари!</a:t>
            </a:r>
            <a:r>
              <a:rPr lang="ru-RU" sz="2400" b="1" dirty="0">
                <a:solidFill>
                  <a:srgbClr val="CC3399"/>
                </a:solidFill>
              </a:rPr>
              <a:t/>
            </a:r>
            <a:br>
              <a:rPr lang="ru-RU" sz="2400" b="1" dirty="0">
                <a:solidFill>
                  <a:srgbClr val="CC3399"/>
                </a:solidFill>
              </a:rPr>
            </a:br>
            <a:r>
              <a:rPr lang="ru-RU" sz="2400" b="1" dirty="0">
                <a:solidFill>
                  <a:srgbClr val="CC3399"/>
                </a:solidFill>
              </a:rPr>
              <a:t>А не раздаришь - через год</a:t>
            </a:r>
            <a:r>
              <a:rPr lang="ru-RU" sz="2400" b="1" dirty="0">
                <a:solidFill>
                  <a:srgbClr val="CC3399"/>
                </a:solidFill>
              </a:rPr>
              <a:t/>
            </a:r>
            <a:br>
              <a:rPr lang="ru-RU" sz="2400" b="1" dirty="0">
                <a:solidFill>
                  <a:srgbClr val="CC3399"/>
                </a:solidFill>
              </a:rPr>
            </a:br>
            <a:r>
              <a:rPr lang="ru-RU" sz="2400" b="1" dirty="0">
                <a:solidFill>
                  <a:srgbClr val="CC3399"/>
                </a:solidFill>
              </a:rPr>
              <a:t>Сирень цветов не принесет.</a:t>
            </a:r>
            <a:endParaRPr lang="ru-RU" sz="2400" b="1" dirty="0">
              <a:solidFill>
                <a:srgbClr val="CC3399"/>
              </a:solidFill>
            </a:endParaRPr>
          </a:p>
        </p:txBody>
      </p:sp>
      <p:pic>
        <p:nvPicPr>
          <p:cNvPr id="3074" name="Picture 2" descr="https://xn--j1ahfl.xn--p1ai/data/images/u145653/t1498122826a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0"/>
          <a:stretch/>
        </p:blipFill>
        <p:spPr bwMode="auto">
          <a:xfrm>
            <a:off x="2267744" y="2129244"/>
            <a:ext cx="4693075" cy="412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92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vatars.mds.yandex.net/get-pdb/1365483/548bbf5e-3fc5-419c-8b89-4f412e1cf006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1" y="0"/>
            <a:ext cx="9139945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0870424">
            <a:off x="99696" y="1459551"/>
            <a:ext cx="412484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rgbClr val="CC3399"/>
                </a:solidFill>
              </a:rPr>
              <a:t>СПАСИБО ЗА </a:t>
            </a:r>
          </a:p>
          <a:p>
            <a:pPr algn="ctr"/>
            <a:r>
              <a:rPr lang="ru-RU" sz="4000" b="1" dirty="0" smtClean="0">
                <a:ln/>
                <a:solidFill>
                  <a:srgbClr val="CC3399"/>
                </a:solidFill>
              </a:rPr>
              <a:t>ВНИМАНИЕ!</a:t>
            </a:r>
            <a:endParaRPr lang="ru-RU" sz="4000" b="1" cap="none" spc="0" dirty="0">
              <a:ln/>
              <a:solidFill>
                <a:srgbClr val="CC3399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4027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Scy;&amp;icy;&amp;rcy;&amp;iecy;&amp;ncy;&amp;softcy; - &amp;tscy;&amp;vcy;&amp;iecy;&amp;tcy;&amp;ucy;&amp;shchcy;&amp;icy;&amp;jcy; &amp;kcy;&amp;ucy;&amp;scy;&amp;tcy;&amp;acy;&amp;rcy;&amp;ncy;&amp;icy;&amp;k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5498976" cy="42862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10800000" flipV="1">
            <a:off x="5868144" y="168165"/>
            <a:ext cx="32758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Сирень растет почти по всей России, кроме крайнего севера. Она неприхотлива, и уход за ней не сложен.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Сирень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кустарник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&amp;Scy;&amp;icy;&amp;rcy;&amp;iecy;&amp;ncy;&amp;softcy; &amp;kcy;&amp;acy;&amp;kcy; &amp;dcy;&amp;iecy;&amp;rcy;&amp;iecy;&amp;vcy;&amp;o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5570984" cy="435825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12160" y="1196752"/>
            <a:ext cx="29523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/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теплых странах сирень может вырастать до крыши трехэтажного дома и похожа на дерево. Цветет сирень весной.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5.infourok.ru/uploads/ex/11ce/0001715d-39c595e0/img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4"/>
          <a:stretch/>
        </p:blipFill>
        <p:spPr bwMode="auto">
          <a:xfrm>
            <a:off x="0" y="-10904"/>
            <a:ext cx="9144000" cy="686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36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&amp;Scy;&amp;ocy;&amp;tscy;&amp;vcy;&amp;iecy;&amp;tcy;&amp;icy;&amp;yacy; &amp;icy; &amp;tscy;&amp;vcy;&amp;iecy;&amp;tcy;&amp;acy; &amp;scy;&amp;icy;&amp;rcy;&amp;iecy;&amp;n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63670"/>
            <a:ext cx="5472608" cy="46140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806896" y="1370896"/>
            <a:ext cx="30963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Мелкие цветочки  собраны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соцветия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–метёлки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нежных оттенков белого, розового, фиолетового и даже желтого.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&amp;Lcy;&amp;iecy;&amp;pcy;&amp;iecy;&amp;scy;&amp;tcy;&amp;kcy;&amp;icy; &amp;scy;&amp;icy;&amp;rcy;&amp;iecy;&amp;n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5498976" cy="39540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868144" y="692696"/>
            <a:ext cx="28803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каждом цветочке сирени обыкновенной 4 лепестка. Существует поверье, что если найти цветочек с 5 лепестками, может исполниться заветное желание.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76672"/>
            <a:ext cx="7056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Кусты сирени очень быстро разрастаются. Сирень любит солнечные места. А чтобы цветки на сирени были всегда крупными и красивыми, следует отцветшие цветочки удалять.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xn--j1ahfl.xn--p1ai/data/images/u145653/t1498122826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111" y="2132856"/>
            <a:ext cx="7296809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87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&amp;Scy;&amp;icy;&amp;rcy;&amp;iecy;&amp;ncy;&amp;softcy; &amp;mcy;&amp;acy;&amp;khcy;&amp;rcy;&amp;ocy;&amp;v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5498976" cy="423976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940152" y="0"/>
            <a:ext cx="320384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Существуют сорта сирени даже с 12 и 14  лепестками – это сирень махровая. В ботаническом саду МГУ каждую весну проходит "Сиреневый бал", на котором посетители могут полюбоваться разными сортами махровой сирени.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&amp;Scy;&amp;icy;&amp;rcy;&amp;iecy;&amp;ncy;&amp;softcy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5715000" cy="52292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56176" y="1628800"/>
            <a:ext cx="25922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Сирень очень красивая и ароматная.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E618EE554EAB945ABE99FB0E4190280" ma:contentTypeVersion="49" ma:contentTypeDescription="Создание документа." ma:contentTypeScope="" ma:versionID="2a68d724c99e8a6152b4b82adfd7d2c1">
  <xsd:schema xmlns:xsd="http://www.w3.org/2001/XMLSchema" xmlns:xs="http://www.w3.org/2001/XMLSchema" xmlns:p="http://schemas.microsoft.com/office/2006/metadata/properties" xmlns:ns1="http://schemas.microsoft.com/sharepoint/v3" xmlns:ns2="9108e355-631b-446a-9dd9-f8a7e3f6943b" xmlns:ns3="4a252ca3-5a62-4c1c-90a6-29f4710e47f8" targetNamespace="http://schemas.microsoft.com/office/2006/metadata/properties" ma:root="true" ma:fieldsID="f17376f25ce449454b09cb85286a8c11" ns1:_="" ns2:_="" ns3:_="">
    <xsd:import namespace="http://schemas.microsoft.com/sharepoint/v3"/>
    <xsd:import namespace="9108e355-631b-446a-9dd9-f8a7e3f6943b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8e355-631b-446a-9dd9-f8a7e3f6943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2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2A02D0B-3A16-4498-850B-6FB9E4F06E78}"/>
</file>

<file path=customXml/itemProps2.xml><?xml version="1.0" encoding="utf-8"?>
<ds:datastoreItem xmlns:ds="http://schemas.openxmlformats.org/officeDocument/2006/customXml" ds:itemID="{C5E54926-403B-453D-B256-44486B80D3A5}"/>
</file>

<file path=customXml/itemProps3.xml><?xml version="1.0" encoding="utf-8"?>
<ds:datastoreItem xmlns:ds="http://schemas.openxmlformats.org/officeDocument/2006/customXml" ds:itemID="{E3AB4E63-1681-486B-9961-E94F8A6CD855}"/>
</file>

<file path=customXml/itemProps4.xml><?xml version="1.0" encoding="utf-8"?>
<ds:datastoreItem xmlns:ds="http://schemas.openxmlformats.org/officeDocument/2006/customXml" ds:itemID="{3EE8D4D2-500A-49C1-A05C-CC82A0B5AFF6}"/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39</TotalTime>
  <Words>118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Пользователь Windows</cp:lastModifiedBy>
  <cp:revision>5</cp:revision>
  <dcterms:created xsi:type="dcterms:W3CDTF">2016-04-28T19:12:37Z</dcterms:created>
  <dcterms:modified xsi:type="dcterms:W3CDTF">2020-05-27T12:03:04Z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0x0101008E618EE554EAB945ABE99FB0E4190280</vt:lpwstr>
  </property>
</Properties>
</file>